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59" autoAdjust="0"/>
    <p:restoredTop sz="86420" autoAdjust="0"/>
  </p:normalViewPr>
  <p:slideViewPr>
    <p:cSldViewPr>
      <p:cViewPr varScale="1">
        <p:scale>
          <a:sx n="64" d="100"/>
          <a:sy n="64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C5F9F6-7A47-4A39-B7AF-67D0B1A9FCB4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50F076-4A90-44E7-994D-9A84A82705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1.Google Chrome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 smtClean="0"/>
              <a:t>	Google Chrome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browser </a:t>
            </a:r>
            <a:r>
              <a:rPr lang="en-US" sz="1400" dirty="0" err="1" smtClean="0"/>
              <a:t>buatan</a:t>
            </a:r>
            <a:r>
              <a:rPr lang="en-US" sz="1400" dirty="0" smtClean="0"/>
              <a:t> Google.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interfacenya</a:t>
            </a:r>
            <a:r>
              <a:rPr lang="en-US" sz="1400" dirty="0" smtClean="0"/>
              <a:t> </a:t>
            </a:r>
            <a:r>
              <a:rPr lang="en-US" sz="1400" dirty="0" err="1" smtClean="0"/>
              <a:t>terlihat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google</a:t>
            </a:r>
            <a:r>
              <a:rPr lang="en-US" sz="1400" dirty="0" smtClean="0"/>
              <a:t> </a:t>
            </a:r>
            <a:r>
              <a:rPr lang="en-US" sz="1400" dirty="0" err="1" smtClean="0"/>
              <a:t>ingin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penggunanya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fokus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web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melupakan</a:t>
            </a:r>
            <a:r>
              <a:rPr lang="en-US" sz="1400" dirty="0" smtClean="0"/>
              <a:t> browser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artinya</a:t>
            </a:r>
            <a:r>
              <a:rPr lang="en-US" sz="1400" dirty="0" smtClean="0"/>
              <a:t> </a:t>
            </a:r>
            <a:r>
              <a:rPr lang="en-US" sz="1400" dirty="0" err="1" smtClean="0"/>
              <a:t>google</a:t>
            </a:r>
            <a:r>
              <a:rPr lang="en-US" sz="1400" dirty="0" smtClean="0"/>
              <a:t> chrome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tampilan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mengusik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nyaman</a:t>
            </a:r>
            <a:r>
              <a:rPr lang="en-US" sz="1400" dirty="0" smtClean="0"/>
              <a:t>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sedang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Kelebihan</a:t>
            </a:r>
            <a:r>
              <a:rPr lang="en-US" sz="1400" dirty="0" smtClean="0"/>
              <a:t> lain :</a:t>
            </a:r>
          </a:p>
          <a:p>
            <a:endParaRPr lang="en-US" sz="1400" dirty="0" smtClean="0"/>
          </a:p>
          <a:p>
            <a:r>
              <a:rPr lang="en-US" sz="1800" dirty="0" smtClean="0"/>
              <a:t>1. </a:t>
            </a:r>
            <a:r>
              <a:rPr lang="en-US" sz="1800" dirty="0" err="1" smtClean="0"/>
              <a:t>Ringan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gesit</a:t>
            </a:r>
            <a:r>
              <a:rPr lang="en-US" sz="1800" dirty="0" smtClean="0"/>
              <a:t>,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start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kali </a:t>
            </a:r>
            <a:r>
              <a:rPr lang="en-US" sz="1800" dirty="0" err="1" smtClean="0"/>
              <a:t>dan</a:t>
            </a:r>
            <a:r>
              <a:rPr lang="en-US" sz="1800" dirty="0" smtClean="0"/>
              <a:t>  </a:t>
            </a:r>
            <a:r>
              <a:rPr lang="en-US" sz="1800" dirty="0" err="1" smtClean="0"/>
              <a:t>berpindah</a:t>
            </a:r>
            <a:r>
              <a:rPr lang="en-US" sz="1800" dirty="0" smtClean="0"/>
              <a:t> tab.</a:t>
            </a:r>
          </a:p>
          <a:p>
            <a:r>
              <a:rPr lang="en-US" sz="1800" dirty="0" smtClean="0"/>
              <a:t> 2. </a:t>
            </a:r>
            <a:r>
              <a:rPr lang="en-US" sz="1800" dirty="0" err="1" smtClean="0"/>
              <a:t>Desainnya</a:t>
            </a:r>
            <a:r>
              <a:rPr lang="en-US" sz="1800" dirty="0" smtClean="0"/>
              <a:t> </a:t>
            </a:r>
            <a:r>
              <a:rPr lang="en-US" sz="1800" dirty="0" err="1" smtClean="0"/>
              <a:t>simpel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minimalis</a:t>
            </a:r>
            <a:endParaRPr lang="en-US" sz="1800" dirty="0" smtClean="0"/>
          </a:p>
          <a:p>
            <a:r>
              <a:rPr lang="en-US" sz="1800" dirty="0" smtClean="0"/>
              <a:t> 3. </a:t>
            </a:r>
            <a:r>
              <a:rPr lang="en-US" sz="1800" dirty="0" err="1" smtClean="0"/>
              <a:t>Updatenya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endParaRPr lang="en-US" sz="1800" dirty="0" smtClean="0"/>
          </a:p>
          <a:p>
            <a:r>
              <a:rPr lang="en-US" sz="1800" dirty="0" smtClean="0"/>
              <a:t> 4.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security </a:t>
            </a:r>
            <a:r>
              <a:rPr lang="en-US" sz="1800" dirty="0" err="1" smtClean="0"/>
              <a:t>kuat</a:t>
            </a:r>
            <a:endParaRPr lang="en-US" sz="1800" dirty="0" smtClean="0"/>
          </a:p>
          <a:p>
            <a:r>
              <a:rPr lang="en-US" sz="1800" dirty="0" err="1" smtClean="0"/>
              <a:t>Adapun</a:t>
            </a:r>
            <a:r>
              <a:rPr lang="en-US" sz="1800" dirty="0" smtClean="0"/>
              <a:t> </a:t>
            </a:r>
            <a:r>
              <a:rPr lang="en-US" sz="1800" dirty="0" err="1" smtClean="0"/>
              <a:t>Kekurangannya</a:t>
            </a:r>
            <a:r>
              <a:rPr lang="en-US" sz="1800" dirty="0" smtClean="0"/>
              <a:t> </a:t>
            </a:r>
            <a:r>
              <a:rPr lang="en-US" sz="1800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1</a:t>
            </a:r>
            <a:r>
              <a:rPr lang="en-US" sz="1800" dirty="0" smtClean="0"/>
              <a:t>. </a:t>
            </a:r>
            <a:r>
              <a:rPr lang="en-US" sz="1800" dirty="0" err="1" smtClean="0"/>
              <a:t>Statis</a:t>
            </a:r>
            <a:r>
              <a:rPr lang="en-US" sz="1800" dirty="0" smtClean="0"/>
              <a:t>, </a:t>
            </a:r>
            <a:r>
              <a:rPr lang="en-US" sz="1800" dirty="0" err="1" smtClean="0"/>
              <a:t>fiturnya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2</a:t>
            </a:r>
            <a:r>
              <a:rPr lang="en-US" sz="1800" dirty="0" smtClean="0"/>
              <a:t>. </a:t>
            </a:r>
            <a:r>
              <a:rPr lang="en-US" sz="1800" dirty="0" err="1" smtClean="0"/>
              <a:t>Instalnya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online, </a:t>
            </a:r>
            <a:r>
              <a:rPr lang="en-US" sz="1800" dirty="0" err="1" smtClean="0"/>
              <a:t>crome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menyediakan</a:t>
            </a:r>
            <a:r>
              <a:rPr lang="en-US" sz="1800" dirty="0" smtClean="0"/>
              <a:t> file </a:t>
            </a:r>
            <a:r>
              <a:rPr lang="en-US" sz="1800" dirty="0" err="1" smtClean="0"/>
              <a:t>masterya</a:t>
            </a:r>
            <a:r>
              <a:rPr lang="en-US" sz="1800" dirty="0" smtClean="0"/>
              <a:t>,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mau</a:t>
            </a:r>
            <a:r>
              <a:rPr lang="en-US" sz="1800" dirty="0" smtClean="0"/>
              <a:t>  </a:t>
            </a:r>
            <a:r>
              <a:rPr lang="en-US" sz="1800" dirty="0" smtClean="0"/>
              <a:t>  </a:t>
            </a:r>
            <a:r>
              <a:rPr lang="en-US" sz="1800" dirty="0" err="1" smtClean="0"/>
              <a:t>menginstal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file </a:t>
            </a:r>
            <a:r>
              <a:rPr lang="en-US" sz="1800" dirty="0" err="1" smtClean="0"/>
              <a:t>lauchernya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3</a:t>
            </a:r>
            <a:r>
              <a:rPr lang="en-US" sz="1800" dirty="0" smtClean="0"/>
              <a:t>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kecepatannya</a:t>
            </a:r>
            <a:r>
              <a:rPr lang="en-US" sz="1800" dirty="0" smtClean="0"/>
              <a:t> </a:t>
            </a:r>
            <a:r>
              <a:rPr lang="en-US" sz="1800" dirty="0" err="1" smtClean="0"/>
              <a:t>masih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dibilang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stabil</a:t>
            </a:r>
            <a:r>
              <a:rPr lang="en-US" sz="1800" dirty="0" smtClean="0"/>
              <a:t>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mencoba</a:t>
            </a:r>
            <a:r>
              <a:rPr lang="en-US" sz="1800" dirty="0" smtClean="0"/>
              <a:t> </a:t>
            </a:r>
            <a:r>
              <a:rPr lang="en-US" sz="1800" dirty="0" err="1" smtClean="0"/>
              <a:t>membandingkannya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FireFox</a:t>
            </a:r>
            <a:r>
              <a:rPr lang="en-US" sz="1800" dirty="0" smtClean="0"/>
              <a:t>, </a:t>
            </a:r>
            <a:r>
              <a:rPr lang="en-US" sz="1800" dirty="0" err="1" smtClean="0"/>
              <a:t>terlihat</a:t>
            </a:r>
            <a:r>
              <a:rPr lang="en-US" sz="1800" dirty="0" smtClean="0"/>
              <a:t> 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smtClean="0"/>
              <a:t>	lama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loading.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</a:t>
            </a:r>
            <a:r>
              <a:rPr lang="en-US" sz="3600" dirty="0" smtClean="0"/>
              <a:t>.</a:t>
            </a:r>
            <a:r>
              <a:rPr lang="en-US" sz="3600" b="1" dirty="0" smtClean="0"/>
              <a:t> </a:t>
            </a:r>
            <a:r>
              <a:rPr lang="en-US" sz="3600" dirty="0" err="1" smtClean="0"/>
              <a:t>Comodo</a:t>
            </a:r>
            <a:r>
              <a:rPr lang="en-US" sz="3600" dirty="0" smtClean="0"/>
              <a:t> Dragon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	</a:t>
            </a:r>
            <a:r>
              <a:rPr lang="en-US" sz="1800" dirty="0" err="1" smtClean="0"/>
              <a:t>Comodo</a:t>
            </a:r>
            <a:r>
              <a:rPr lang="en-US" sz="1800" dirty="0" smtClean="0"/>
              <a:t> Dragon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chrome based browser yang </a:t>
            </a:r>
            <a:r>
              <a:rPr lang="en-US" sz="1800" dirty="0" err="1" smtClean="0"/>
              <a:t>benar</a:t>
            </a:r>
            <a:r>
              <a:rPr lang="en-US" sz="1800" dirty="0" smtClean="0"/>
              <a:t> –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berfokus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security </a:t>
            </a:r>
            <a:r>
              <a:rPr lang="en-US" sz="1800" dirty="0" err="1" smtClean="0"/>
              <a:t>dan</a:t>
            </a:r>
            <a:r>
              <a:rPr lang="en-US" sz="1800" dirty="0" smtClean="0"/>
              <a:t> privacy </a:t>
            </a:r>
            <a:r>
              <a:rPr lang="en-US" sz="1800" dirty="0" err="1" smtClean="0"/>
              <a:t>saat</a:t>
            </a:r>
            <a:r>
              <a:rPr lang="en-US" sz="1800" dirty="0" smtClean="0"/>
              <a:t> browsing </a:t>
            </a:r>
            <a:r>
              <a:rPr lang="en-US" sz="1800" dirty="0" err="1" smtClean="0"/>
              <a:t>di</a:t>
            </a:r>
            <a:r>
              <a:rPr lang="en-US" sz="1800" dirty="0" smtClean="0"/>
              <a:t> internet. </a:t>
            </a:r>
            <a:r>
              <a:rPr lang="en-US" sz="1800" dirty="0" err="1" smtClean="0"/>
              <a:t>Fitur</a:t>
            </a:r>
            <a:r>
              <a:rPr lang="en-US" sz="1800" dirty="0" smtClean="0"/>
              <a:t> </a:t>
            </a:r>
            <a:r>
              <a:rPr lang="en-US" sz="1800" dirty="0" err="1" smtClean="0"/>
              <a:t>comodo</a:t>
            </a:r>
            <a:r>
              <a:rPr lang="en-US" sz="1800" dirty="0" smtClean="0"/>
              <a:t> dragon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lain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b="1" dirty="0" err="1" smtClean="0"/>
              <a:t>keamanan</a:t>
            </a:r>
            <a:r>
              <a:rPr lang="en-US" sz="1800" b="1" dirty="0" smtClean="0"/>
              <a:t> privacy</a:t>
            </a:r>
            <a:r>
              <a:rPr lang="en-US" sz="1800" dirty="0" smtClean="0"/>
              <a:t>, </a:t>
            </a:r>
            <a:r>
              <a:rPr lang="en-US" sz="1800" b="1" dirty="0" smtClean="0"/>
              <a:t>SSL certificate identification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stabilitas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lebih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b="1" dirty="0" smtClean="0"/>
              <a:t>incognito mode stops cookies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 	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fitur</a:t>
            </a:r>
            <a:r>
              <a:rPr lang="en-US" sz="1800" dirty="0" smtClean="0"/>
              <a:t> </a:t>
            </a:r>
            <a:r>
              <a:rPr lang="en-US" sz="1800" dirty="0" err="1" smtClean="0"/>
              <a:t>keamanan</a:t>
            </a:r>
            <a:r>
              <a:rPr lang="en-US" sz="1800" dirty="0" smtClean="0"/>
              <a:t> yang super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tentu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</a:t>
            </a:r>
            <a:r>
              <a:rPr lang="en-US" sz="1800" dirty="0" err="1" smtClean="0"/>
              <a:t>mengurangi</a:t>
            </a:r>
            <a:r>
              <a:rPr lang="en-US" sz="1800" dirty="0" smtClean="0"/>
              <a:t> </a:t>
            </a:r>
            <a:r>
              <a:rPr lang="en-US" sz="1800" dirty="0" err="1" smtClean="0"/>
              <a:t>kecepatan</a:t>
            </a:r>
            <a:r>
              <a:rPr lang="en-US" sz="1800" dirty="0" smtClean="0"/>
              <a:t> </a:t>
            </a:r>
            <a:r>
              <a:rPr lang="en-US" sz="1800" dirty="0" smtClean="0"/>
              <a:t>	browsing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website </a:t>
            </a:r>
            <a:r>
              <a:rPr lang="en-US" sz="1800" dirty="0" err="1" smtClean="0"/>
              <a:t>ditampilkan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dihalaman</a:t>
            </a:r>
            <a:r>
              <a:rPr lang="en-US" sz="1800" dirty="0" smtClean="0"/>
              <a:t> browser, website </a:t>
            </a:r>
            <a:r>
              <a:rPr lang="en-US" sz="1800" dirty="0" smtClean="0"/>
              <a:t>	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	</a:t>
            </a:r>
            <a:r>
              <a:rPr lang="en-US" sz="1800" dirty="0" err="1" smtClean="0"/>
              <a:t>terlebih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pengecekan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memastikan</a:t>
            </a:r>
            <a:r>
              <a:rPr lang="en-US" sz="1800" dirty="0" smtClean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keamanannya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 	</a:t>
            </a:r>
            <a:r>
              <a:rPr lang="en-US" sz="1800" dirty="0" err="1" smtClean="0"/>
              <a:t>Comodo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i="1" dirty="0" err="1" smtClean="0"/>
              <a:t>validasi</a:t>
            </a:r>
            <a:r>
              <a:rPr lang="en-US" sz="1800" i="1" dirty="0" smtClean="0"/>
              <a:t> SSI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menghetikan</a:t>
            </a:r>
            <a:r>
              <a:rPr lang="en-US" sz="1800" i="1" dirty="0" smtClean="0"/>
              <a:t> cookies </a:t>
            </a:r>
            <a:r>
              <a:rPr lang="en-US" sz="1800" i="1" dirty="0" err="1" smtClean="0"/>
              <a:t>dan</a:t>
            </a:r>
            <a:r>
              <a:rPr lang="en-US" sz="1800" i="1" dirty="0" smtClean="0"/>
              <a:t> spy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mencegah</a:t>
            </a:r>
            <a:r>
              <a:rPr lang="en-US" sz="1800" dirty="0" smtClean="0"/>
              <a:t> </a:t>
            </a:r>
            <a:r>
              <a:rPr lang="en-US" sz="1800" i="1" dirty="0" err="1" smtClean="0"/>
              <a:t>didownloadnya</a:t>
            </a:r>
            <a:r>
              <a:rPr lang="en-US" sz="1800" i="1" dirty="0" smtClean="0"/>
              <a:t> tracking </a:t>
            </a:r>
            <a:r>
              <a:rPr lang="en-US" sz="1800" i="1" dirty="0" err="1" smtClean="0"/>
              <a:t>dari</a:t>
            </a:r>
            <a:r>
              <a:rPr lang="en-US" sz="1800" i="1" dirty="0" smtClean="0"/>
              <a:t> browser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web – web yang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kunjungi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 	</a:t>
            </a:r>
            <a:r>
              <a:rPr lang="en-US" sz="1800" dirty="0" err="1" smtClean="0"/>
              <a:t>Kelemahan</a:t>
            </a:r>
            <a:r>
              <a:rPr lang="en-US" sz="1800" dirty="0" smtClean="0"/>
              <a:t> </a:t>
            </a:r>
            <a:r>
              <a:rPr lang="en-US" sz="1800" dirty="0" err="1" smtClean="0"/>
              <a:t>comodo</a:t>
            </a:r>
            <a:r>
              <a:rPr lang="en-US" sz="1800" dirty="0" smtClean="0"/>
              <a:t> dragon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versi</a:t>
            </a:r>
            <a:r>
              <a:rPr lang="en-US" sz="1800" dirty="0" smtClean="0"/>
              <a:t> chrome </a:t>
            </a:r>
            <a:r>
              <a:rPr lang="en-US" sz="1800" dirty="0" err="1" smtClean="0"/>
              <a:t>basednya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masih</a:t>
            </a:r>
            <a:r>
              <a:rPr lang="en-US" sz="1800" dirty="0" smtClean="0"/>
              <a:t> </a:t>
            </a:r>
            <a:r>
              <a:rPr lang="en-US" sz="1800" dirty="0" err="1" smtClean="0"/>
              <a:t>tertinggal</a:t>
            </a:r>
            <a:r>
              <a:rPr lang="en-US" sz="1800" dirty="0" smtClean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versi</a:t>
            </a:r>
            <a:r>
              <a:rPr lang="en-US" sz="1800" dirty="0" smtClean="0"/>
              <a:t> chrome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</a:t>
            </a:r>
            <a:r>
              <a:rPr lang="en-US" sz="4000" dirty="0" smtClean="0"/>
              <a:t>Flock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	</a:t>
            </a:r>
            <a:r>
              <a:rPr lang="en-US" b="1" dirty="0" smtClean="0"/>
              <a:t>Flock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web browser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Script </a:t>
            </a:r>
            <a:r>
              <a:rPr lang="en-US" dirty="0" err="1" smtClean="0"/>
              <a:t>mozila</a:t>
            </a:r>
            <a:r>
              <a:rPr lang="en-US" dirty="0" smtClean="0"/>
              <a:t> </a:t>
            </a:r>
            <a:r>
              <a:rPr lang="en-US" dirty="0" err="1" smtClean="0"/>
              <a:t>firefox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Browse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social networking </a:t>
            </a:r>
            <a:r>
              <a:rPr lang="en-US" dirty="0" err="1" smtClean="0"/>
              <a:t>dan</a:t>
            </a:r>
            <a:r>
              <a:rPr lang="en-US" dirty="0" smtClean="0"/>
              <a:t> web 2.0. Flock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online </a:t>
            </a:r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err="1" smtClean="0"/>
              <a:t>secial</a:t>
            </a:r>
            <a:r>
              <a:rPr lang="en-US" i="1" dirty="0" smtClean="0"/>
              <a:t> networking, web mail, news feeds </a:t>
            </a:r>
            <a:r>
              <a:rPr lang="en-US" i="1" dirty="0" err="1" smtClean="0"/>
              <a:t>dan</a:t>
            </a:r>
            <a:r>
              <a:rPr lang="en-US" i="1" dirty="0" smtClean="0"/>
              <a:t> blogs yang </a:t>
            </a:r>
            <a:r>
              <a:rPr lang="en-US" i="1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Flock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menjelajah</a:t>
            </a:r>
            <a:r>
              <a:rPr lang="en-US" dirty="0" smtClean="0"/>
              <a:t>, </a:t>
            </a:r>
            <a:r>
              <a:rPr lang="en-US" dirty="0" err="1" smtClean="0"/>
              <a:t>berbagi</a:t>
            </a:r>
            <a:r>
              <a:rPr lang="en-US" dirty="0" smtClean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content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pertemanan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flock </a:t>
            </a:r>
            <a:r>
              <a:rPr lang="en-US" dirty="0" err="1" smtClean="0"/>
              <a:t>terdahulu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chrome ( </a:t>
            </a:r>
            <a:r>
              <a:rPr lang="en-US" dirty="0" err="1" smtClean="0"/>
              <a:t>google</a:t>
            </a:r>
            <a:r>
              <a:rPr lang="en-US" dirty="0" smtClean="0"/>
              <a:t> ) </a:t>
            </a:r>
            <a:r>
              <a:rPr lang="en-US" dirty="0" err="1" smtClean="0"/>
              <a:t>sebagai</a:t>
            </a:r>
            <a:r>
              <a:rPr lang="en-US" dirty="0" smtClean="0"/>
              <a:t> engine </a:t>
            </a:r>
            <a:r>
              <a:rPr lang="en-US" dirty="0" err="1" smtClean="0"/>
              <a:t>basednya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menjelajahnya</a:t>
            </a:r>
            <a:r>
              <a:rPr lang="en-US" dirty="0" smtClean="0"/>
              <a:t> </a:t>
            </a:r>
            <a:r>
              <a:rPr lang="en-US" dirty="0" err="1" smtClean="0"/>
              <a:t>semikin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minimalis</a:t>
            </a:r>
            <a:endParaRPr lang="en-US" dirty="0" smtClean="0"/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IDM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Instalisasinya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online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4.</a:t>
            </a:r>
            <a:r>
              <a:rPr lang="en-US" sz="4000" b="1" dirty="0" smtClean="0"/>
              <a:t> </a:t>
            </a:r>
            <a:r>
              <a:rPr lang="en-US" sz="4000" dirty="0" smtClean="0"/>
              <a:t>Sea Monkey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Sea Monkey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lengkapnya</a:t>
            </a:r>
            <a:r>
              <a:rPr lang="en-US" dirty="0" smtClean="0"/>
              <a:t> Mozilla Sea Monkey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internet suite,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web browser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err="1" smtClean="0"/>
              <a:t>menjelajah</a:t>
            </a:r>
            <a:r>
              <a:rPr lang="en-US" i="1" dirty="0" smtClean="0"/>
              <a:t> internet</a:t>
            </a:r>
            <a:r>
              <a:rPr lang="en-US" dirty="0" smtClean="0"/>
              <a:t>, </a:t>
            </a:r>
            <a:r>
              <a:rPr lang="en-US" i="1" dirty="0" smtClean="0"/>
              <a:t>e-mail client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e-</a:t>
            </a:r>
            <a:r>
              <a:rPr lang="en-US" dirty="0" err="1" smtClean="0"/>
              <a:t>mial</a:t>
            </a:r>
            <a:r>
              <a:rPr lang="en-US" dirty="0" smtClean="0"/>
              <a:t>, </a:t>
            </a:r>
            <a:r>
              <a:rPr lang="en-US" i="1" dirty="0" smtClean="0"/>
              <a:t>news client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HTML editor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menyunting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– </a:t>
            </a:r>
            <a:r>
              <a:rPr lang="en-US" dirty="0" err="1" smtClean="0"/>
              <a:t>halaman</a:t>
            </a:r>
            <a:r>
              <a:rPr lang="en-US" dirty="0" smtClean="0"/>
              <a:t> website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HTML</a:t>
            </a:r>
            <a:r>
              <a:rPr lang="en-US" dirty="0" smtClean="0"/>
              <a:t> ( Hyper Text Mark-Up Language 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Dulunya</a:t>
            </a:r>
            <a:r>
              <a:rPr lang="en-US" dirty="0" smtClean="0"/>
              <a:t> Software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mozilla</a:t>
            </a:r>
            <a:r>
              <a:rPr lang="en-US" dirty="0" smtClean="0"/>
              <a:t> </a:t>
            </a:r>
            <a:r>
              <a:rPr lang="en-US" dirty="0" err="1" smtClean="0"/>
              <a:t>Aplication</a:t>
            </a:r>
            <a:r>
              <a:rPr lang="en-US" dirty="0" smtClean="0"/>
              <a:t> Suite,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netscape</a:t>
            </a:r>
            <a:r>
              <a:rPr lang="en-US" i="1" dirty="0" smtClean="0"/>
              <a:t> navigator </a:t>
            </a:r>
            <a:r>
              <a:rPr lang="en-US" i="1" dirty="0" err="1" smtClean="0"/>
              <a:t>buatan</a:t>
            </a:r>
            <a:r>
              <a:rPr lang="en-US" i="1" dirty="0" smtClean="0"/>
              <a:t> Netscape Communications Corporation</a:t>
            </a:r>
            <a:r>
              <a:rPr lang="en-US" dirty="0" smtClean="0"/>
              <a:t> (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gulun</a:t>
            </a:r>
            <a:r>
              <a:rPr lang="en-US" dirty="0" smtClean="0"/>
              <a:t> </a:t>
            </a:r>
            <a:r>
              <a:rPr lang="en-US" dirty="0" err="1" smtClean="0"/>
              <a:t>tikar</a:t>
            </a:r>
            <a:r>
              <a:rPr lang="en-US" dirty="0" smtClean="0"/>
              <a:t> 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b="1" dirty="0" smtClean="0"/>
              <a:t>Sea Monkey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free software, open source, </a:t>
            </a:r>
            <a:r>
              <a:rPr lang="en-US" dirty="0" err="1" smtClean="0"/>
              <a:t>dan</a:t>
            </a:r>
            <a:r>
              <a:rPr lang="en-US" dirty="0" smtClean="0"/>
              <a:t> cross – </a:t>
            </a:r>
            <a:r>
              <a:rPr lang="en-US" dirty="0" err="1" smtClean="0"/>
              <a:t>plasform</a:t>
            </a:r>
            <a:r>
              <a:rPr lang="en-US" dirty="0" smtClean="0"/>
              <a:t>.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Sea Monkey Council ( </a:t>
            </a:r>
            <a:r>
              <a:rPr lang="en-US" dirty="0" err="1" smtClean="0"/>
              <a:t>Dewan</a:t>
            </a:r>
            <a:r>
              <a:rPr lang="en-US" dirty="0" smtClean="0"/>
              <a:t> Sea Monkey </a:t>
            </a:r>
            <a:r>
              <a:rPr lang="en-US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browser </a:t>
            </a:r>
            <a:r>
              <a:rPr lang="en-US" dirty="0" err="1" smtClean="0"/>
              <a:t>sekaligus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Penterjemahan</a:t>
            </a:r>
            <a:r>
              <a:rPr lang="en-US" dirty="0" smtClean="0"/>
              <a:t> </a:t>
            </a:r>
            <a:r>
              <a:rPr lang="en-US" dirty="0" smtClean="0"/>
              <a:t>website – website yang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( China, </a:t>
            </a:r>
            <a:r>
              <a:rPr lang="en-US" dirty="0" err="1" smtClean="0"/>
              <a:t>Jepang</a:t>
            </a:r>
            <a:r>
              <a:rPr lang="en-US" dirty="0" smtClean="0"/>
              <a:t>, Korea, </a:t>
            </a:r>
            <a:r>
              <a:rPr lang="en-US" dirty="0" err="1" smtClean="0"/>
              <a:t>Spanyol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memfilter</a:t>
            </a:r>
            <a:r>
              <a:rPr lang="en-US" dirty="0" smtClean="0"/>
              <a:t> email spam </a:t>
            </a:r>
            <a:r>
              <a:rPr lang="en-US" dirty="0" err="1" smtClean="0"/>
              <a:t>ataupun</a:t>
            </a:r>
            <a:r>
              <a:rPr lang="en-US" dirty="0" smtClean="0"/>
              <a:t> virus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web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r>
              <a:rPr lang="en-US" b="1" dirty="0" smtClean="0"/>
              <a:t> </a:t>
            </a:r>
            <a:r>
              <a:rPr lang="en-US" dirty="0" err="1" smtClean="0"/>
              <a:t>Maxthon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Maxthon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MyIE2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browser web gratis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Microsoft Windows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Maxthon</a:t>
            </a:r>
            <a:r>
              <a:rPr lang="en-US" dirty="0" smtClean="0"/>
              <a:t> 3,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Trident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Webkit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render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MyIE</a:t>
            </a:r>
            <a:r>
              <a:rPr lang="en-US" dirty="0" smtClean="0"/>
              <a:t>, yang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err="1" smtClean="0"/>
              <a:t>Changyou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programmer </a:t>
            </a:r>
            <a:r>
              <a:rPr lang="en-US" dirty="0" err="1" smtClean="0"/>
              <a:t>Cina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browser </a:t>
            </a:r>
            <a:r>
              <a:rPr lang="en-US" b="1" dirty="0" smtClean="0"/>
              <a:t>Web Internet Explorer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Maxthon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browser </a:t>
            </a:r>
            <a:r>
              <a:rPr lang="en-US" dirty="0" err="1" smtClean="0"/>
              <a:t>microsoft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2010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b="1" dirty="0" smtClean="0"/>
              <a:t>Browser Choice.eu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website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Microsoft Windows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browser default web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smtClean="0"/>
              <a:t>screen capture,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screenshot </a:t>
            </a:r>
            <a:r>
              <a:rPr lang="en-US" dirty="0" err="1" smtClean="0"/>
              <a:t>pada</a:t>
            </a:r>
            <a:r>
              <a:rPr lang="en-US" dirty="0" smtClean="0"/>
              <a:t> web.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sidebar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sidebar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 sidebar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status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smtClean="0"/>
              <a:t>resource</a:t>
            </a:r>
            <a:endParaRPr lang="en-US" dirty="0" smtClean="0"/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Interfacenya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,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jadul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tabnya</a:t>
            </a:r>
            <a:r>
              <a:rPr lang="en-US" dirty="0" smtClean="0"/>
              <a:t>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6.</a:t>
            </a:r>
            <a:r>
              <a:rPr lang="en-US" sz="4400" dirty="0" smtClean="0"/>
              <a:t>Netscape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	Netscape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program browser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menjelajah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internet. </a:t>
            </a:r>
            <a:r>
              <a:rPr lang="en-US" sz="2000" dirty="0" err="1" smtClean="0"/>
              <a:t>Versi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netscape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kali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b="1" dirty="0" smtClean="0"/>
              <a:t>Mosaic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b="1" dirty="0" smtClean="0"/>
              <a:t>National Center Of Supercomputing </a:t>
            </a:r>
            <a:r>
              <a:rPr lang="en-US" sz="2000" b="1" dirty="0" err="1" smtClean="0"/>
              <a:t>Aplication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i="1" dirty="0" smtClean="0"/>
              <a:t>Urbana Champaign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Netscape </a:t>
            </a:r>
            <a:r>
              <a:rPr lang="en-US" sz="2000" dirty="0" smtClean="0"/>
              <a:t>navigator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mengunjungi</a:t>
            </a:r>
            <a:r>
              <a:rPr lang="en-US" sz="2000" dirty="0" smtClean="0"/>
              <a:t> world wide web page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HTML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Netscape </a:t>
            </a:r>
            <a:r>
              <a:rPr lang="en-US" sz="2000" dirty="0" smtClean="0"/>
              <a:t>navigator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browser web yang </a:t>
            </a:r>
            <a:r>
              <a:rPr lang="en-US" sz="2000" dirty="0" err="1" smtClean="0"/>
              <a:t>terkenal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era 1990-an </a:t>
            </a:r>
            <a:r>
              <a:rPr lang="en-US" sz="2000" dirty="0" err="1" smtClean="0"/>
              <a:t>dan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kemunculan</a:t>
            </a:r>
            <a:r>
              <a:rPr lang="en-US" sz="2000" dirty="0" smtClean="0"/>
              <a:t> internet Explorer </a:t>
            </a:r>
            <a:r>
              <a:rPr lang="en-US" sz="2000" dirty="0" err="1" smtClean="0"/>
              <a:t>dari</a:t>
            </a:r>
            <a:r>
              <a:rPr lang="en-US" sz="2000" dirty="0" smtClean="0"/>
              <a:t> Microsoft,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b="1" dirty="0" smtClean="0"/>
              <a:t>Netscape Corporation</a:t>
            </a:r>
            <a:r>
              <a:rPr lang="en-US" sz="2000" dirty="0" smtClean="0"/>
              <a:t>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zamannya</a:t>
            </a:r>
            <a:r>
              <a:rPr lang="en-US" sz="2000" dirty="0" smtClean="0"/>
              <a:t>, Netscape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memang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web browser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grafis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 Netscape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flatform</a:t>
            </a:r>
            <a:r>
              <a:rPr lang="en-US" sz="2000" dirty="0" smtClean="0"/>
              <a:t> </a:t>
            </a:r>
            <a:r>
              <a:rPr lang="en-US" sz="2000" b="1" dirty="0" smtClean="0"/>
              <a:t>windows 16-bit ( Win 16 )</a:t>
            </a:r>
            <a:r>
              <a:rPr lang="en-US" sz="2000" dirty="0" smtClean="0"/>
              <a:t>, </a:t>
            </a:r>
            <a:r>
              <a:rPr lang="en-US" sz="2000" b="1" dirty="0" smtClean="0"/>
              <a:t>windows 32-bit ( Win 32 )</a:t>
            </a:r>
            <a:r>
              <a:rPr lang="en-US" sz="2000" dirty="0" smtClean="0"/>
              <a:t>, </a:t>
            </a:r>
            <a:r>
              <a:rPr lang="en-US" sz="2000" b="1" dirty="0" smtClean="0"/>
              <a:t>UNIX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b="1" dirty="0" smtClean="0"/>
              <a:t>Macintosh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surfing, browsing, upload, </a:t>
            </a:r>
            <a:r>
              <a:rPr lang="en-US" sz="2000" dirty="0" err="1" smtClean="0"/>
              <a:t>dan</a:t>
            </a:r>
            <a:r>
              <a:rPr lang="en-US" sz="2000" dirty="0" smtClean="0"/>
              <a:t> download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2</a:t>
            </a:r>
            <a:r>
              <a:rPr lang="en-US" sz="2000" dirty="0" smtClean="0"/>
              <a:t>. </a:t>
            </a:r>
            <a:r>
              <a:rPr lang="en-US" sz="2000" dirty="0" smtClean="0"/>
              <a:t>Netscape </a:t>
            </a:r>
            <a:r>
              <a:rPr lang="en-US" sz="2000" dirty="0" smtClean="0"/>
              <a:t>navigator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browser web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browser </a:t>
            </a:r>
            <a:r>
              <a:rPr lang="en-US" sz="2000" dirty="0" err="1" smtClean="0"/>
              <a:t>Mozila</a:t>
            </a:r>
            <a:r>
              <a:rPr lang="en-US" sz="2000" dirty="0" smtClean="0"/>
              <a:t> </a:t>
            </a:r>
            <a:r>
              <a:rPr lang="en-US" sz="2000" dirty="0" err="1" smtClean="0"/>
              <a:t>FireFox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</a:t>
            </a:r>
            <a:r>
              <a:rPr lang="en-US" sz="2000" dirty="0" smtClean="0"/>
              <a:t>GUI ( </a:t>
            </a:r>
            <a:r>
              <a:rPr lang="en-US" sz="2000" dirty="0" err="1" smtClean="0"/>
              <a:t>Grapical</a:t>
            </a:r>
            <a:r>
              <a:rPr lang="en-US" sz="2000" dirty="0" smtClean="0"/>
              <a:t> User Interface )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bagus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kasar</a:t>
            </a:r>
            <a:r>
              <a:rPr lang="en-US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96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1.Google Chrome</vt:lpstr>
      <vt:lpstr>2. Comodo Dragon</vt:lpstr>
      <vt:lpstr>3.Flock</vt:lpstr>
      <vt:lpstr>4. Sea Monkey</vt:lpstr>
      <vt:lpstr>5. Maxthon</vt:lpstr>
      <vt:lpstr>6.Netscape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tik kelebihan dan kekurangan search engine</dc:title>
  <dc:creator>iful</dc:creator>
  <cp:lastModifiedBy>arie</cp:lastModifiedBy>
  <cp:revision>11</cp:revision>
  <dcterms:created xsi:type="dcterms:W3CDTF">2015-02-06T00:44:40Z</dcterms:created>
  <dcterms:modified xsi:type="dcterms:W3CDTF">2015-03-17T10:24:35Z</dcterms:modified>
</cp:coreProperties>
</file>